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5"/>
  </p:notesMasterIdLst>
  <p:sldIdLst>
    <p:sldId id="256" r:id="rId2"/>
    <p:sldId id="1123" r:id="rId3"/>
    <p:sldId id="550" r:id="rId4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8900"/>
    <a:srgbClr val="5EA985"/>
    <a:srgbClr val="025249"/>
    <a:srgbClr val="41719C"/>
    <a:srgbClr val="9E60B8"/>
    <a:srgbClr val="5697D5"/>
    <a:srgbClr val="57B98F"/>
    <a:srgbClr val="EB544F"/>
    <a:srgbClr val="508AC1"/>
    <a:srgbClr val="D4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713"/>
    <p:restoredTop sz="96853" autoAdjust="0"/>
  </p:normalViewPr>
  <p:slideViewPr>
    <p:cSldViewPr snapToGrid="0" snapToObjects="1">
      <p:cViewPr varScale="1">
        <p:scale>
          <a:sx n="128" d="100"/>
          <a:sy n="128" d="100"/>
        </p:scale>
        <p:origin x="760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06.11.22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Gras, draußen, Feld, Säugetier enthält.&#10;&#10;Automatisch generierte Beschreibung">
            <a:extLst>
              <a:ext uri="{FF2B5EF4-FFF2-40B4-BE49-F238E27FC236}">
                <a16:creationId xmlns:a16="http://schemas.microsoft.com/office/drawing/2014/main" id="{E482F3D5-E55E-B61D-EEAC-195F9267C9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" r="17053" b="14357"/>
          <a:stretch/>
        </p:blipFill>
        <p:spPr>
          <a:xfrm>
            <a:off x="-33489" y="0"/>
            <a:ext cx="9939489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-44651" y="0"/>
            <a:ext cx="9972976" cy="6067777"/>
          </a:xfrm>
          <a:prstGeom prst="rect">
            <a:avLst/>
          </a:prstGeom>
          <a:solidFill>
            <a:schemeClr val="bg1">
              <a:alpha val="3534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-44651" y="983123"/>
            <a:ext cx="9939487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8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33488" y="6067777"/>
            <a:ext cx="9950649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W-</a:t>
            </a:r>
            <a:r>
              <a:rPr lang="de-DE" sz="1400" spc="80" dirty="0" err="1">
                <a:solidFill>
                  <a:srgbClr val="D4EBE9"/>
                </a:solidFill>
              </a:rPr>
              <a:t>Jax</a:t>
            </a:r>
            <a:r>
              <a:rPr lang="de-DE" sz="1400" spc="80" dirty="0">
                <a:solidFill>
                  <a:srgbClr val="D4EBE9"/>
                </a:solidFill>
              </a:rPr>
              <a:t> 2022 | 8. November 2022, München/Hybrid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934635" y="4825390"/>
            <a:ext cx="6142026" cy="390795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600"/>
              </a:spcBef>
            </a:pPr>
            <a:r>
              <a:rPr lang="de-DE" sz="20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Source-Code: </a:t>
            </a:r>
            <a:r>
              <a:rPr lang="de-DE" sz="2000" b="1" spc="3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2000" b="1" spc="3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react.schule</a:t>
            </a:r>
            <a:r>
              <a:rPr lang="de-DE" sz="2000" b="1" spc="3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/typescript-wjax2022</a:t>
            </a:r>
            <a:endParaRPr lang="de-DE" sz="3200" b="1" spc="3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6C42655-3973-7ECB-A5A2-E8BD28F9BD18}"/>
              </a:ext>
            </a:extLst>
          </p:cNvPr>
          <p:cNvGrpSpPr/>
          <p:nvPr/>
        </p:nvGrpSpPr>
        <p:grpSpPr>
          <a:xfrm>
            <a:off x="734873" y="545710"/>
            <a:ext cx="2501921" cy="680234"/>
            <a:chOff x="12484424" y="2415330"/>
            <a:chExt cx="2501921" cy="680234"/>
          </a:xfrm>
        </p:grpSpPr>
        <p:sp>
          <p:nvSpPr>
            <p:cNvPr id="7" name="Textfeld 6"/>
            <p:cNvSpPr txBox="1"/>
            <p:nvPr/>
          </p:nvSpPr>
          <p:spPr>
            <a:xfrm>
              <a:off x="12484424" y="2415330"/>
              <a:ext cx="25019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2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25E09AC7-3D69-F34C-A49D-EA55FBE2EA1D}"/>
                </a:ext>
              </a:extLst>
            </p:cNvPr>
            <p:cNvSpPr txBox="1"/>
            <p:nvPr/>
          </p:nvSpPr>
          <p:spPr>
            <a:xfrm>
              <a:off x="12491879" y="2787787"/>
              <a:ext cx="24944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40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-33487" y="2697809"/>
            <a:ext cx="99394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fortgeschrittene Typen und Konzepte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5" dirty="0"/>
              <a:t>https://</a:t>
            </a:r>
            <a:r>
              <a:rPr lang="de-DE" spc="65" dirty="0" err="1"/>
              <a:t>nilshartmann.net</a:t>
            </a:r>
            <a:endParaRPr lang="de-DE" spc="65" dirty="0"/>
          </a:p>
        </p:txBody>
      </p:sp>
      <p:sp>
        <p:nvSpPr>
          <p:cNvPr id="3" name="Textfeld 2"/>
          <p:cNvSpPr txBox="1"/>
          <p:nvPr/>
        </p:nvSpPr>
        <p:spPr>
          <a:xfrm>
            <a:off x="3169509" y="353875"/>
            <a:ext cx="35670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534" y="3013421"/>
            <a:ext cx="1370359" cy="199862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953000" y="5138904"/>
            <a:ext cx="4024313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600" b="1" spc="30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spc="30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600" b="1" spc="30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327081" y="5138904"/>
            <a:ext cx="4024313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600" b="1" spc="30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spc="30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600" b="1" spc="30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983" y="3013421"/>
            <a:ext cx="2037358" cy="201355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928688" y="2068610"/>
            <a:ext cx="80486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20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0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1" y="1569527"/>
            <a:ext cx="990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0" y="938660"/>
            <a:ext cx="990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b="1" spc="3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pc="30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928688" y="5573007"/>
            <a:ext cx="8048625" cy="642056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247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72842" y="6163403"/>
            <a:ext cx="8048625" cy="642056"/>
          </a:xfrm>
        </p:spPr>
        <p:txBody>
          <a:bodyPr/>
          <a:lstStyle/>
          <a:p>
            <a:r>
              <a:rPr lang="de-DE" spc="65" dirty="0"/>
              <a:t>HTTPS://NILSHARTMANN.NET | @</a:t>
            </a:r>
            <a:r>
              <a:rPr lang="de-DE" spc="65" dirty="0" err="1"/>
              <a:t>nilshartmann</a:t>
            </a:r>
            <a:endParaRPr lang="de-DE" spc="65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587786" y="454912"/>
            <a:ext cx="4974943" cy="8415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5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49087" y="3509995"/>
            <a:ext cx="9581321" cy="17593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2400" b="1" spc="43" dirty="0">
                <a:solidFill>
                  <a:srgbClr val="025249"/>
                </a:solidFill>
              </a:rPr>
              <a:t>Source-Code: </a:t>
            </a:r>
            <a:r>
              <a:rPr lang="de-DE" sz="2400" b="1" spc="43" dirty="0">
                <a:solidFill>
                  <a:srgbClr val="41719C"/>
                </a:solidFill>
              </a:rPr>
              <a:t>https://</a:t>
            </a:r>
            <a:r>
              <a:rPr lang="de-DE" sz="2400" b="1" spc="43" dirty="0" err="1">
                <a:solidFill>
                  <a:srgbClr val="41719C"/>
                </a:solidFill>
              </a:rPr>
              <a:t>react.schule</a:t>
            </a:r>
            <a:r>
              <a:rPr lang="de-DE" sz="2400" b="1" spc="43" dirty="0">
                <a:solidFill>
                  <a:srgbClr val="41719C"/>
                </a:solidFill>
              </a:rPr>
              <a:t>/typescript-wjax2022</a:t>
            </a:r>
          </a:p>
          <a:p>
            <a:pPr algn="ctr">
              <a:lnSpc>
                <a:spcPct val="150000"/>
              </a:lnSpc>
            </a:pPr>
            <a:r>
              <a:rPr lang="de-DE" sz="2400" b="1" spc="43" dirty="0">
                <a:solidFill>
                  <a:srgbClr val="025249"/>
                </a:solidFill>
              </a:rPr>
              <a:t>Kontakt: </a:t>
            </a:r>
            <a:r>
              <a:rPr lang="de-DE" sz="2400" b="1" spc="43" dirty="0" err="1">
                <a:solidFill>
                  <a:srgbClr val="41719C"/>
                </a:solidFill>
              </a:rPr>
              <a:t>nils@nilshartmann.net</a:t>
            </a:r>
            <a:endParaRPr lang="de-DE" sz="2400" b="1" spc="43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944838" y="1786243"/>
            <a:ext cx="8032475" cy="16427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0075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106</Words>
  <Application>Microsoft Macintosh PowerPoint</Application>
  <PresentationFormat>A4-Papier (210 x 297 mm)</PresentationFormat>
  <Paragraphs>20</Paragraphs>
  <Slides>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Montserrat</vt:lpstr>
      <vt:lpstr>Source Sans Pro</vt:lpstr>
      <vt:lpstr>Office-Design</vt:lpstr>
      <vt:lpstr>W-Jax 2022 | 8. November 2022, München/Hybrid | @nilshartmann</vt:lpstr>
      <vt:lpstr>https://nilshartmann.net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1191</cp:revision>
  <cp:lastPrinted>2019-09-03T13:49:24Z</cp:lastPrinted>
  <dcterms:created xsi:type="dcterms:W3CDTF">2016-03-28T15:59:53Z</dcterms:created>
  <dcterms:modified xsi:type="dcterms:W3CDTF">2022-11-06T08:09:40Z</dcterms:modified>
</cp:coreProperties>
</file>